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8" r:id="rId4"/>
    <p:sldId id="269" r:id="rId5"/>
    <p:sldId id="270" r:id="rId6"/>
    <p:sldId id="258" r:id="rId7"/>
    <p:sldId id="259" r:id="rId8"/>
    <p:sldId id="260" r:id="rId9"/>
    <p:sldId id="261" r:id="rId10"/>
    <p:sldId id="264" r:id="rId11"/>
    <p:sldId id="265" r:id="rId12"/>
    <p:sldId id="266" r:id="rId13"/>
    <p:sldId id="267" r:id="rId14"/>
    <p:sldId id="262" r:id="rId15"/>
    <p:sldId id="26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143"/>
  </p:normalViewPr>
  <p:slideViewPr>
    <p:cSldViewPr snapToGrid="0" snapToObjects="1">
      <p:cViewPr varScale="1">
        <p:scale>
          <a:sx n="95" d="100"/>
          <a:sy n="95" d="100"/>
        </p:scale>
        <p:origin x="1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0CE0B-51C2-B046-BE74-1A3287AABB4D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022E7-A592-1645-9EF0-2BC38B0CFB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2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723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73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59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27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902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162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919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105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095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10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584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8625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974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082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159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31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408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615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81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448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464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73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022E7-A592-1645-9EF0-2BC38B0CFB7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56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88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71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27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30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3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71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57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69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87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44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57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BC568-4E39-5C42-831A-D3C8D7E858B2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8196E-4730-1540-9788-60E6CB9CA4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10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13452" y="2246274"/>
            <a:ext cx="6527470" cy="903184"/>
          </a:xfrm>
        </p:spPr>
        <p:txBody>
          <a:bodyPr>
            <a:normAutofit/>
          </a:bodyPr>
          <a:lstStyle/>
          <a:p>
            <a:r>
              <a:rPr kumimoji="1" lang="en-US" altLang="zh-CN" sz="4000" dirty="0" smtClean="0"/>
              <a:t>Spurious local minima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99516" y="3515096"/>
            <a:ext cx="5945872" cy="1285504"/>
          </a:xfrm>
        </p:spPr>
        <p:txBody>
          <a:bodyPr/>
          <a:lstStyle/>
          <a:p>
            <a:r>
              <a:rPr kumimoji="1" lang="zh-CN" altLang="en-US" dirty="0" smtClean="0"/>
              <a:t>周传赛 数学科学学院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6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Elimination of All Bad Local Minima in Deep Learning </a:t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6662"/>
            <a:ext cx="5131741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3556000"/>
            <a:ext cx="101600" cy="25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4162"/>
            <a:ext cx="2984500" cy="95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18" y="1690688"/>
            <a:ext cx="55753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Elimination of All Bad Local Minima in Deep 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failure mode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7" y="2457823"/>
            <a:ext cx="5511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5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Elimination of All Bad Local Minima in Deep Learning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73" y="1852519"/>
            <a:ext cx="8722727" cy="4567224"/>
          </a:xfrm>
        </p:spPr>
      </p:pic>
    </p:spTree>
    <p:extLst>
      <p:ext uri="{BB962C8B-B14F-4D97-AF65-F5344CB8AC3E}">
        <p14:creationId xmlns:p14="http://schemas.microsoft.com/office/powerpoint/2010/main" val="1652263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Elimination of All Bad Local Minima in Deep 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failure mode monitor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717"/>
            <a:ext cx="10058400" cy="46482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824749"/>
            <a:ext cx="2552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4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On the loss landscape of a class of deep neural networks with no bad local valleys</a:t>
            </a:r>
            <a:r>
              <a:rPr lang="zh-CN" altLang="zh-CN" dirty="0"/>
              <a:t/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2891"/>
            <a:ext cx="9652000" cy="3289300"/>
          </a:xfrm>
        </p:spPr>
      </p:pic>
    </p:spTree>
    <p:extLst>
      <p:ext uri="{BB962C8B-B14F-4D97-AF65-F5344CB8AC3E}">
        <p14:creationId xmlns:p14="http://schemas.microsoft.com/office/powerpoint/2010/main" val="69344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the loss landscape of a class of deep neural networks with no bad local valleys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8749717" cy="4351338"/>
          </a:xfrm>
        </p:spPr>
      </p:pic>
    </p:spTree>
    <p:extLst>
      <p:ext uri="{BB962C8B-B14F-4D97-AF65-F5344CB8AC3E}">
        <p14:creationId xmlns:p14="http://schemas.microsoft.com/office/powerpoint/2010/main" val="30404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the loss landscape of a class of deep neural networks with no bad local valleys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9413"/>
            <a:ext cx="8608593" cy="4351338"/>
          </a:xfrm>
        </p:spPr>
      </p:pic>
    </p:spTree>
    <p:extLst>
      <p:ext uri="{BB962C8B-B14F-4D97-AF65-F5344CB8AC3E}">
        <p14:creationId xmlns:p14="http://schemas.microsoft.com/office/powerpoint/2010/main" val="200770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the loss landscape of a class of deep neural networks with no bad local valleys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17150"/>
            <a:ext cx="3619500" cy="1257300"/>
          </a:xfrm>
        </p:spPr>
      </p:pic>
      <p:sp>
        <p:nvSpPr>
          <p:cNvPr id="5" name="文本框 4"/>
          <p:cNvSpPr txBox="1"/>
          <p:nvPr/>
        </p:nvSpPr>
        <p:spPr>
          <a:xfrm>
            <a:off x="726141" y="1896035"/>
            <a:ext cx="4356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Suppose that are M hidden neurons directly connected to the output. Denoted as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91565"/>
            <a:ext cx="1013012" cy="32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88" y="4982720"/>
            <a:ext cx="4203700" cy="266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72235"/>
            <a:ext cx="6413500" cy="279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13562"/>
            <a:ext cx="5384800" cy="774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41" y="5350062"/>
            <a:ext cx="4165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the loss landscape of a class of deep neural networks with no bad local valleys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" y="4798295"/>
            <a:ext cx="6486364" cy="205970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" y="1662995"/>
            <a:ext cx="8077573" cy="31076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53" y="5147154"/>
            <a:ext cx="4065123" cy="6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6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the loss landscape of a class of deep neural networks with no bad local valleys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8" y="1933201"/>
            <a:ext cx="5846615" cy="4351338"/>
          </a:xfrm>
        </p:spPr>
      </p:pic>
    </p:spTree>
    <p:extLst>
      <p:ext uri="{BB962C8B-B14F-4D97-AF65-F5344CB8AC3E}">
        <p14:creationId xmlns:p14="http://schemas.microsoft.com/office/powerpoint/2010/main" val="70039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Identity Matters in Deep Learning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3272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no spurious local minima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89" y="1792896"/>
            <a:ext cx="3073400" cy="29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76" y="2097555"/>
            <a:ext cx="7454900" cy="62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89" y="2810202"/>
            <a:ext cx="7886700" cy="647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89" y="3548249"/>
            <a:ext cx="7886700" cy="1280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89" y="5276501"/>
            <a:ext cx="8001000" cy="736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4641793"/>
            <a:ext cx="3695700" cy="673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89" y="4104377"/>
            <a:ext cx="2374900" cy="736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71" y="6221786"/>
            <a:ext cx="6743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56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the loss landscape of a class of deep neural networks with no bad local valleys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38" y="1784817"/>
            <a:ext cx="5217726" cy="4351338"/>
          </a:xfrm>
        </p:spPr>
      </p:pic>
    </p:spTree>
    <p:extLst>
      <p:ext uri="{BB962C8B-B14F-4D97-AF65-F5344CB8AC3E}">
        <p14:creationId xmlns:p14="http://schemas.microsoft.com/office/powerpoint/2010/main" val="8503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Depth and Width impact local minima?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Effect of Depth and Width on Local Minima in Deep Learning </a:t>
            </a:r>
            <a:endParaRPr lang="en-US" altLang="zh-CN" b="1" dirty="0"/>
          </a:p>
          <a:p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52282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900" dirty="0"/>
              <a:t>Effect of Depth and Width on Local Minima in Deep Learning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6162064" cy="47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 of Depth and Width on Local Minima in Deep 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8646"/>
            <a:ext cx="5831541" cy="513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7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Identity Matters in Deep 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Representational Power of the Residual Networks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0" y="2392082"/>
            <a:ext cx="8064500" cy="85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0" y="3340894"/>
            <a:ext cx="8064500" cy="132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3" y="5946519"/>
            <a:ext cx="3505200" cy="558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77471" y="5620871"/>
            <a:ext cx="238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basic residual block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44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Identity Matters in Deep Learning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20" y="1690688"/>
            <a:ext cx="4651430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1411941" y="2070847"/>
            <a:ext cx="328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Each block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49" y="2109979"/>
            <a:ext cx="1968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Identity Matters in Deep 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9532867" cy="29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Adding one neuron can eliminate all bad local minima</a:t>
            </a:r>
            <a:endParaRPr lang="zh-CN" altLang="zh-CN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03" y="1690688"/>
            <a:ext cx="3238500" cy="8763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746" y="1883150"/>
            <a:ext cx="1435100" cy="41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59450"/>
            <a:ext cx="10058400" cy="10539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761753"/>
            <a:ext cx="10058400" cy="8514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29" y="4122479"/>
            <a:ext cx="2590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8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</a:t>
            </a:r>
            <a:r>
              <a:rPr kumimoji="1" lang="en-US" altLang="zh-CN" dirty="0" smtClean="0"/>
              <a:t>Results</a:t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6" y="1027906"/>
            <a:ext cx="4305300" cy="8509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6" y="1878806"/>
            <a:ext cx="38862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9406"/>
            <a:ext cx="10058400" cy="1258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300972"/>
            <a:ext cx="10058400" cy="2557028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24" y="750888"/>
            <a:ext cx="4076700" cy="939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24" y="967582"/>
            <a:ext cx="558800" cy="444500"/>
          </a:xfrm>
          <a:prstGeom prst="rect">
            <a:avLst/>
          </a:prstGeom>
        </p:spPr>
      </p:pic>
      <p:pic>
        <p:nvPicPr>
          <p:cNvPr id="10" name="内容占位符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2076451"/>
            <a:ext cx="3238500" cy="8763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37475" y="365125"/>
            <a:ext cx="2898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/>
              <a:t>Proof Sketch of Theorem 1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22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Proof Sketch of Lemma 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" y="1378982"/>
            <a:ext cx="10515600" cy="188286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5602"/>
            <a:ext cx="8192995" cy="15215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83572"/>
            <a:ext cx="6324600" cy="698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47" y="4867559"/>
            <a:ext cx="6403788" cy="3151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4822831"/>
            <a:ext cx="5284694" cy="3598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7" y="6032473"/>
            <a:ext cx="9804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Proof Sketch of Lemma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95141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2099"/>
            <a:ext cx="5194300" cy="850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76" y="3619500"/>
            <a:ext cx="9381565" cy="32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86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4309</TotalTime>
  <Words>298</Words>
  <Application>Microsoft Macintosh PowerPoint</Application>
  <PresentationFormat>宽屏</PresentationFormat>
  <Paragraphs>56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DengXian</vt:lpstr>
      <vt:lpstr>DengXian Light</vt:lpstr>
      <vt:lpstr>Arial</vt:lpstr>
      <vt:lpstr>Office 主题</vt:lpstr>
      <vt:lpstr>Spurious local minima</vt:lpstr>
      <vt:lpstr>Identity Matters in Deep Learning  </vt:lpstr>
      <vt:lpstr>Identity Matters in Deep Learning</vt:lpstr>
      <vt:lpstr>Identity Matters in Deep Learning</vt:lpstr>
      <vt:lpstr>Identity Matters in Deep Learning</vt:lpstr>
      <vt:lpstr>Adding one neuron can eliminate all bad local minima</vt:lpstr>
      <vt:lpstr>Main Results </vt:lpstr>
      <vt:lpstr>Proof Sketch of Lemma </vt:lpstr>
      <vt:lpstr>Proof Sketch of Lemma </vt:lpstr>
      <vt:lpstr>Elimination of All Bad Local Minima in Deep Learning  </vt:lpstr>
      <vt:lpstr>Elimination of All Bad Local Minima in Deep Learning</vt:lpstr>
      <vt:lpstr>Elimination of All Bad Local Minima in Deep Learning</vt:lpstr>
      <vt:lpstr>Elimination of All Bad Local Minima in Deep Learning</vt:lpstr>
      <vt:lpstr>On the loss landscape of a class of deep neural networks with no bad local valleys </vt:lpstr>
      <vt:lpstr>On the loss landscape of a class of deep neural networks with no bad local valleys</vt:lpstr>
      <vt:lpstr>On the loss landscape of a class of deep neural networks with no bad local valleys</vt:lpstr>
      <vt:lpstr>On the loss landscape of a class of deep neural networks with no bad local valleys</vt:lpstr>
      <vt:lpstr>On the loss landscape of a class of deep neural networks with no bad local valleys</vt:lpstr>
      <vt:lpstr>On the loss landscape of a class of deep neural networks with no bad local valleys</vt:lpstr>
      <vt:lpstr>On the loss landscape of a class of deep neural networks with no bad local valleys</vt:lpstr>
      <vt:lpstr>How Depth and Width impact local minima?</vt:lpstr>
      <vt:lpstr>Effect of Depth and Width on Local Minima in Deep Learning  </vt:lpstr>
      <vt:lpstr>Effect of Depth and Width on Local Minima in Deep Learning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55</cp:revision>
  <dcterms:created xsi:type="dcterms:W3CDTF">2020-03-26T14:21:10Z</dcterms:created>
  <dcterms:modified xsi:type="dcterms:W3CDTF">2020-03-31T04:49:19Z</dcterms:modified>
</cp:coreProperties>
</file>